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Google Sans Medium"/>
      <p:regular r:id="rId19"/>
      <p:bold r:id="rId20"/>
      <p:italic r:id="rId21"/>
      <p:boldItalic r:id="rId22"/>
    </p:embeddedFont>
    <p:embeddedFont>
      <p:font typeface="Google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A7BA2B-A836-4942-8F73-1FCDBAAA61F5}">
  <a:tblStyle styleId="{5BA7BA2B-A836-4942-8F73-1FCDBAAA6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Medium-bold.fntdata"/><Relationship Id="rId22" Type="http://schemas.openxmlformats.org/officeDocument/2006/relationships/font" Target="fonts/GoogleSansMedium-boldItalic.fntdata"/><Relationship Id="rId21" Type="http://schemas.openxmlformats.org/officeDocument/2006/relationships/font" Target="fonts/GoogleSansMedium-italic.fntdata"/><Relationship Id="rId24" Type="http://schemas.openxmlformats.org/officeDocument/2006/relationships/font" Target="fonts/GoogleSans-bold.fntdata"/><Relationship Id="rId23" Type="http://schemas.openxmlformats.org/officeDocument/2006/relationships/font" Target="fonts/Google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GoogleSans-boldItalic.fntdata"/><Relationship Id="rId25" Type="http://schemas.openxmlformats.org/officeDocument/2006/relationships/font" Target="fonts/Google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GoogleSansMedium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9467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</a:t>
            </a:r>
            <a:endParaRPr sz="160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/>
        </p:nvGraphicFramePr>
        <p:xfrm>
          <a:off x="952500" y="132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{5BA7BA2B-A836-4942-8F73-1FCDBAAA61F5}</a:tableStyleId>
              </a:tblPr>
              <a:tblGrid>
                <a:gridCol w="3619500"/>
                <a:gridCol w="3619500"/>
              </a:tblGrid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Team Leader: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College: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Name: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College: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11700" y="863550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16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Idea:</a:t>
            </a:r>
            <a:endParaRPr sz="16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11700" y="863550"/>
            <a:ext cx="75693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4"/>
              <a:buNone/>
            </a:pPr>
            <a:r>
              <a:rPr lang="en-GB" sz="64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64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ideas?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9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oogle Sans"/>
              <a:buChar char="●"/>
            </a:pPr>
            <a:r>
              <a:rPr lang="en-GB" sz="645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645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r>
              <a:t/>
            </a:r>
            <a:endParaRPr sz="16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